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</p:sldIdLst>
  <p:sldSz cx="19010313" cy="10693400"/>
  <p:notesSz cx="7556500" cy="106934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54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318" y="42"/>
      </p:cViewPr>
      <p:guideLst>
        <p:guide orient="horz" pos="2880"/>
        <p:guide pos="543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426970" y="3314954"/>
            <a:ext cx="1617234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853943" y="5988304"/>
            <a:ext cx="1331840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51315" y="2459482"/>
            <a:ext cx="827643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798538" y="2459482"/>
            <a:ext cx="827643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51315" y="427736"/>
            <a:ext cx="1712365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51315" y="2459482"/>
            <a:ext cx="1712365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468938" y="9944862"/>
            <a:ext cx="60884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51314" y="9944862"/>
            <a:ext cx="437604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698929" y="9944862"/>
            <a:ext cx="437604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l="17725" t="6827" r="4654" b="54489"/>
          <a:stretch/>
        </p:blipFill>
        <p:spPr>
          <a:xfrm>
            <a:off x="5715000" y="393700"/>
            <a:ext cx="10287000" cy="98806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256756" y="425450"/>
            <a:ext cx="2437606" cy="52014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s-ES" sz="3200" b="1" dirty="0" smtClean="0">
              <a:latin typeface="+mn-lt"/>
            </a:endParaRPr>
          </a:p>
          <a:p>
            <a:pPr algn="ctr"/>
            <a:endParaRPr lang="es-ES" sz="3200" b="1" dirty="0" smtClean="0">
              <a:latin typeface="+mn-lt"/>
            </a:endParaRPr>
          </a:p>
          <a:p>
            <a:pPr algn="ctr"/>
            <a:endParaRPr lang="es-ES" sz="3200" b="1" dirty="0">
              <a:latin typeface="+mn-lt"/>
            </a:endParaRPr>
          </a:p>
          <a:p>
            <a:pPr algn="ctr"/>
            <a:endParaRPr lang="es-ES" sz="3200" b="1" dirty="0">
              <a:latin typeface="+mn-lt"/>
            </a:endParaRPr>
          </a:p>
          <a:p>
            <a:pPr algn="ctr"/>
            <a:r>
              <a:rPr lang="es-ES" sz="3200" b="1" dirty="0" smtClean="0">
                <a:latin typeface="+mn-lt"/>
              </a:rPr>
              <a:t>Fallas Ocasionadas por Terceros</a:t>
            </a:r>
          </a:p>
          <a:p>
            <a:pPr algn="ctr"/>
            <a:endParaRPr lang="es-ES" sz="3600" b="1" dirty="0" smtClean="0">
              <a:latin typeface="+mn-lt"/>
            </a:endParaRPr>
          </a:p>
          <a:p>
            <a:pPr algn="ctr"/>
            <a:endParaRPr lang="es-ES" sz="3600" b="1" dirty="0" smtClean="0">
              <a:latin typeface="+mn-lt"/>
            </a:endParaRPr>
          </a:p>
          <a:p>
            <a:pPr algn="ctr"/>
            <a:endParaRPr lang="es-ES" sz="3600" b="1" dirty="0">
              <a:latin typeface="+mn-lt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277394" y="5626874"/>
            <a:ext cx="2437606" cy="464742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s-ES" sz="3200" b="1" dirty="0" smtClean="0">
              <a:latin typeface="+mn-lt"/>
            </a:endParaRPr>
          </a:p>
          <a:p>
            <a:pPr algn="ctr"/>
            <a:endParaRPr lang="es-ES" sz="3200" b="1" dirty="0">
              <a:latin typeface="+mn-lt"/>
            </a:endParaRPr>
          </a:p>
          <a:p>
            <a:pPr algn="ctr"/>
            <a:r>
              <a:rPr lang="es-ES" sz="3200" b="1" dirty="0" smtClean="0">
                <a:latin typeface="+mn-lt"/>
              </a:rPr>
              <a:t>Fallas Ocasionadas por </a:t>
            </a:r>
            <a:r>
              <a:rPr lang="es-ES" sz="3200" b="1" dirty="0" smtClean="0">
                <a:latin typeface="+mn-lt"/>
              </a:rPr>
              <a:t>Factores Naturales o Externos</a:t>
            </a:r>
            <a:endParaRPr lang="es-ES" sz="3200" b="1" dirty="0" smtClean="0">
              <a:latin typeface="+mn-lt"/>
            </a:endParaRPr>
          </a:p>
          <a:p>
            <a:pPr algn="ctr"/>
            <a:endParaRPr lang="es-ES" sz="3600" b="1" dirty="0" smtClean="0">
              <a:latin typeface="+mn-lt"/>
            </a:endParaRPr>
          </a:p>
          <a:p>
            <a:pPr algn="ctr"/>
            <a:endParaRPr lang="es-ES" sz="36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l="17725" t="45092" r="4654" b="5190"/>
          <a:stretch/>
        </p:blipFill>
        <p:spPr>
          <a:xfrm>
            <a:off x="5695156" y="654050"/>
            <a:ext cx="10439400" cy="935738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256756" y="654050"/>
            <a:ext cx="2438400" cy="932563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s-ES" sz="3200" b="1" dirty="0" smtClean="0">
              <a:latin typeface="+mn-lt"/>
            </a:endParaRPr>
          </a:p>
          <a:p>
            <a:pPr algn="ctr"/>
            <a:endParaRPr lang="es-ES" sz="3200" b="1" dirty="0">
              <a:latin typeface="+mn-lt"/>
            </a:endParaRPr>
          </a:p>
          <a:p>
            <a:pPr algn="ctr"/>
            <a:endParaRPr lang="es-ES" sz="3200" b="1" dirty="0" smtClean="0">
              <a:latin typeface="+mn-lt"/>
            </a:endParaRPr>
          </a:p>
          <a:p>
            <a:pPr algn="ctr"/>
            <a:endParaRPr lang="es-ES" sz="3200" b="1" dirty="0">
              <a:latin typeface="+mn-lt"/>
            </a:endParaRPr>
          </a:p>
          <a:p>
            <a:pPr algn="ctr"/>
            <a:endParaRPr lang="es-ES" sz="3200" b="1" dirty="0" smtClean="0">
              <a:latin typeface="+mn-lt"/>
            </a:endParaRPr>
          </a:p>
          <a:p>
            <a:pPr algn="ctr"/>
            <a:endParaRPr lang="es-ES" sz="3200" b="1" dirty="0">
              <a:latin typeface="+mn-lt"/>
            </a:endParaRPr>
          </a:p>
          <a:p>
            <a:pPr algn="ctr"/>
            <a:endParaRPr lang="es-ES" sz="3200" b="1" dirty="0" smtClean="0">
              <a:latin typeface="+mn-lt"/>
            </a:endParaRPr>
          </a:p>
          <a:p>
            <a:pPr algn="ctr"/>
            <a:endParaRPr lang="es-ES" sz="3200" b="1" dirty="0" smtClean="0">
              <a:latin typeface="+mn-lt"/>
            </a:endParaRPr>
          </a:p>
          <a:p>
            <a:pPr algn="ctr"/>
            <a:r>
              <a:rPr lang="es-ES" sz="3200" b="1" dirty="0" smtClean="0">
                <a:latin typeface="+mn-lt"/>
              </a:rPr>
              <a:t>Fallas Ocasionadas por Causas Propias</a:t>
            </a:r>
          </a:p>
          <a:p>
            <a:pPr algn="ctr"/>
            <a:endParaRPr lang="es-ES" sz="3600" b="1" dirty="0" smtClean="0">
              <a:latin typeface="+mn-lt"/>
            </a:endParaRPr>
          </a:p>
          <a:p>
            <a:pPr algn="ctr"/>
            <a:endParaRPr lang="es-ES" sz="3600" b="1" dirty="0">
              <a:latin typeface="+mn-lt"/>
            </a:endParaRPr>
          </a:p>
          <a:p>
            <a:pPr algn="ctr"/>
            <a:endParaRPr lang="es-ES" sz="3600" b="1" dirty="0" smtClean="0">
              <a:latin typeface="+mn-lt"/>
            </a:endParaRPr>
          </a:p>
          <a:p>
            <a:pPr algn="ctr"/>
            <a:endParaRPr lang="es-ES" sz="3600" b="1" dirty="0">
              <a:latin typeface="+mn-lt"/>
            </a:endParaRPr>
          </a:p>
          <a:p>
            <a:pPr algn="ctr"/>
            <a:endParaRPr lang="es-ES" sz="3600" b="1" dirty="0" smtClean="0">
              <a:latin typeface="+mn-lt"/>
            </a:endParaRPr>
          </a:p>
          <a:p>
            <a:pPr algn="ctr"/>
            <a:endParaRPr lang="es-ES" sz="3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36902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16</Words>
  <Application>Microsoft Office PowerPoint</Application>
  <PresentationFormat>Personalizado</PresentationFormat>
  <Paragraphs>22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4" baseType="lpstr">
      <vt:lpstr>Calibri</vt:lpstr>
      <vt:lpstr>Office Theme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Marita</cp:lastModifiedBy>
  <cp:revision>2</cp:revision>
  <dcterms:created xsi:type="dcterms:W3CDTF">2021-11-04T04:17:50Z</dcterms:created>
  <dcterms:modified xsi:type="dcterms:W3CDTF">2023-02-10T03:29:23Z</dcterms:modified>
</cp:coreProperties>
</file>